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4" r:id="rId8"/>
    <p:sldId id="265" r:id="rId9"/>
    <p:sldId id="266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FF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0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9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4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836D4-2D73-1A7A-39CF-1D2C26E5C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30505C7-DF43-DE06-74BC-6FA829AF5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Til</a:t>
            </a:r>
          </a:p>
          <a:p>
            <a:r>
              <a:rPr lang="da-DK" dirty="0"/>
              <a:t>Generalforsamling i Nordrup Farendløse Lokalråd</a:t>
            </a:r>
          </a:p>
          <a:p>
            <a:r>
              <a:rPr lang="da-DK" dirty="0"/>
              <a:t>18. Marts 2025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E9150C-7311-ADF4-B88D-3BA2AF24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95" y="771886"/>
            <a:ext cx="157353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ED8CB-07EE-EBD7-9073-21175CB8831C}"/>
              </a:ext>
            </a:extLst>
          </p:cNvPr>
          <p:cNvSpPr txBox="1">
            <a:spLocks/>
          </p:cNvSpPr>
          <p:nvPr/>
        </p:nvSpPr>
        <p:spPr>
          <a:xfrm>
            <a:off x="1229360" y="609600"/>
            <a:ext cx="8636000" cy="802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da-DK" sz="5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</a:t>
            </a:r>
            <a:r>
              <a:rPr lang="da-DK" sz="18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C0807D9-D1B2-38C4-3237-A9FFCB1A9EBF}"/>
              </a:ext>
            </a:extLst>
          </p:cNvPr>
          <p:cNvSpPr txBox="1"/>
          <p:nvPr/>
        </p:nvSpPr>
        <p:spPr>
          <a:xfrm>
            <a:off x="2001520" y="1412240"/>
            <a:ext cx="877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 bestyrelsesmedlemmer, suppleant, revisor og revisorsuppleant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939908B-9098-B57E-85C9-F250845C2885}"/>
              </a:ext>
            </a:extLst>
          </p:cNvPr>
          <p:cNvSpPr txBox="1"/>
          <p:nvPr/>
        </p:nvSpPr>
        <p:spPr>
          <a:xfrm>
            <a:off x="71120" y="2150904"/>
            <a:ext cx="10027920" cy="376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valg er: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Forperson</a:t>
            </a: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Mette Lund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Næstforperson</a:t>
            </a: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Karina Reimer Hansen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Bestyrelsesmedlem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(Ulige år)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Anne Slot-Jacobsen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Bestyrelsesmedlem (Ulige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Ikke besat</a:t>
            </a: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Bestyrelsesmedlem (Lige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Bo Ea Holst Christensen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Suppleant (Ulige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Charlotte Poll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Revisor (Lige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Jette Barkved (Modtager ikke genvalg)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Revisor suppleant (Ulige år) 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Karin Egeberg (</a:t>
            </a:r>
            <a:r>
              <a:rPr lang="da-DK" sz="1800" u="sng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Modtager genvalg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7521F-B38C-FB44-8A7A-684B7035AEDF}"/>
              </a:ext>
            </a:extLst>
          </p:cNvPr>
          <p:cNvSpPr txBox="1">
            <a:spLocks/>
          </p:cNvSpPr>
          <p:nvPr/>
        </p:nvSpPr>
        <p:spPr>
          <a:xfrm>
            <a:off x="1229360" y="609600"/>
            <a:ext cx="8636000" cy="802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da-DK" sz="5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</a:t>
            </a:r>
            <a:r>
              <a:rPr lang="da-DK" sz="18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5043996-52F8-0B41-4A98-6A93B2E2F5FA}"/>
              </a:ext>
            </a:extLst>
          </p:cNvPr>
          <p:cNvSpPr txBox="1"/>
          <p:nvPr/>
        </p:nvSpPr>
        <p:spPr>
          <a:xfrm>
            <a:off x="121920" y="1544922"/>
            <a:ext cx="9977120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140" algn="just">
              <a:lnSpc>
                <a:spcPct val="115000"/>
              </a:lnSpc>
              <a:spcAft>
                <a:spcPts val="800"/>
              </a:spcAft>
            </a:pPr>
            <a:r>
              <a:rPr lang="da-DK" sz="18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 på Valg</a:t>
            </a:r>
            <a:r>
              <a:rPr lang="da-D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Suppleant (Lige år) – Poul Therkelsen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B4CC1F-67A8-5526-A96E-95B9C3C5C0BC}"/>
              </a:ext>
            </a:extLst>
          </p:cNvPr>
          <p:cNvSpPr txBox="1"/>
          <p:nvPr/>
        </p:nvSpPr>
        <p:spPr>
          <a:xfrm>
            <a:off x="121920" y="2756536"/>
            <a:ext cx="8971280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2800" b="1" kern="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skal således vælges :</a:t>
            </a: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2800" kern="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bestyrelsesmedlemmer</a:t>
            </a: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2800" kern="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Suppleant</a:t>
            </a: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2800" kern="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Revisor</a:t>
            </a:r>
          </a:p>
          <a:p>
            <a:pPr marL="1882140">
              <a:lnSpc>
                <a:spcPct val="115000"/>
              </a:lnSpc>
              <a:spcAft>
                <a:spcPts val="800"/>
              </a:spcAft>
            </a:pPr>
            <a:r>
              <a:rPr lang="da-DK" sz="2800" kern="100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Revisorsuppleant 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861EDE-BBD9-064F-FCC0-FB7F528A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46" y="3178389"/>
            <a:ext cx="3771334" cy="25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4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B9D5D07-5381-4E00-9EEB-95C68BD68748}"/>
              </a:ext>
            </a:extLst>
          </p:cNvPr>
          <p:cNvSpPr txBox="1"/>
          <p:nvPr/>
        </p:nvSpPr>
        <p:spPr>
          <a:xfrm>
            <a:off x="1483360" y="1811715"/>
            <a:ext cx="8442960" cy="460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dirigent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referent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stemmetællere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Bestyrelsens beretning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Fremlæggelse af revideret regnskab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Behandling af indkomne forslag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CC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bestyrelsesmedlemmer, suppleant, revisor og revisorsuppleant</a:t>
            </a:r>
            <a:endParaRPr lang="da-DK" kern="100" dirty="0">
              <a:solidFill>
                <a:srgbClr val="CC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Eventuelt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D9FB003-E3AC-4041-70C0-25C7243C7B21}"/>
              </a:ext>
            </a:extLst>
          </p:cNvPr>
          <p:cNvSpPr txBox="1"/>
          <p:nvPr/>
        </p:nvSpPr>
        <p:spPr>
          <a:xfrm>
            <a:off x="1404620" y="579120"/>
            <a:ext cx="395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Dagsorden</a:t>
            </a:r>
            <a:endParaRPr lang="da-DK" sz="54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59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1C693AC-D949-659A-BC47-F68E6C26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0" y="398732"/>
            <a:ext cx="9530080" cy="60605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2C0E73-5618-A79A-0101-A81AC188B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60" y="1994895"/>
            <a:ext cx="9966960" cy="1434104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Tak for i aften</a:t>
            </a:r>
          </a:p>
        </p:txBody>
      </p:sp>
    </p:spTree>
    <p:extLst>
      <p:ext uri="{BB962C8B-B14F-4D97-AF65-F5344CB8AC3E}">
        <p14:creationId xmlns:p14="http://schemas.microsoft.com/office/powerpoint/2010/main" val="17212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B9D5D07-5381-4E00-9EEB-95C68BD68748}"/>
              </a:ext>
            </a:extLst>
          </p:cNvPr>
          <p:cNvSpPr txBox="1"/>
          <p:nvPr/>
        </p:nvSpPr>
        <p:spPr>
          <a:xfrm>
            <a:off x="1483360" y="1811715"/>
            <a:ext cx="8442960" cy="460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dirigent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referent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stemmetællere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Bestyrelsens beretning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Fremlæggelse af revideret regnskab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Behandling af indkomne forslag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af bestyrelsesmedlemmer, suppleant, revisor og revisorsuppleant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Eventuelt</a:t>
            </a:r>
            <a:endParaRPr lang="da-D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D9FB003-E3AC-4041-70C0-25C7243C7B21}"/>
              </a:ext>
            </a:extLst>
          </p:cNvPr>
          <p:cNvSpPr txBox="1"/>
          <p:nvPr/>
        </p:nvSpPr>
        <p:spPr>
          <a:xfrm>
            <a:off x="1404620" y="579120"/>
            <a:ext cx="395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Dagsorden</a:t>
            </a:r>
            <a:endParaRPr lang="da-DK" sz="5400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3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1718E-E106-9E4C-DE18-BC9269D7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26720"/>
            <a:ext cx="9875520" cy="1356360"/>
          </a:xfrm>
        </p:spPr>
        <p:txBody>
          <a:bodyPr>
            <a:normAutofit/>
          </a:bodyPr>
          <a:lstStyle/>
          <a:p>
            <a:r>
              <a:rPr lang="da-DK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Revideret Regnskab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FE6DA1C-C7BA-F40A-26A8-7C1A5B42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1884680"/>
            <a:ext cx="5575300" cy="409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DD0629-6FBF-93C1-C880-064352AC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66" y="240723"/>
            <a:ext cx="6016467" cy="63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108841-0AAA-8D58-0D3F-E935F389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791700"/>
            <a:ext cx="7269745" cy="5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60037-215C-A7CF-78E7-39A756FB3D49}"/>
              </a:ext>
            </a:extLst>
          </p:cNvPr>
          <p:cNvSpPr txBox="1">
            <a:spLocks/>
          </p:cNvSpPr>
          <p:nvPr/>
        </p:nvSpPr>
        <p:spPr>
          <a:xfrm>
            <a:off x="1158240" y="721360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da-DK" sz="5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Behandling af indkomne forslag</a:t>
            </a:r>
            <a:endParaRPr lang="da-DK" sz="5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8CD836B-A55A-A0A2-697D-CFC6E47B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80" y="190341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BC8B4F7-AA9F-E9F6-AE61-E9F0990494EB}"/>
              </a:ext>
            </a:extLst>
          </p:cNvPr>
          <p:cNvSpPr txBox="1"/>
          <p:nvPr/>
        </p:nvSpPr>
        <p:spPr>
          <a:xfrm>
            <a:off x="883920" y="477520"/>
            <a:ext cx="104241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a-DK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32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Forslag 1. </a:t>
            </a:r>
          </a:p>
          <a:p>
            <a:endParaRPr lang="da-DK" sz="2800" b="0" i="0" u="none" strike="noStrike" baseline="0" dirty="0">
              <a:solidFill>
                <a:srgbClr val="0E466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Bemyndigelse til fortsættelse af Nordrup Farendløse Forhandlingsfællesskab </a:t>
            </a:r>
          </a:p>
          <a:p>
            <a:endParaRPr lang="da-DK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 Nordrup Farendløse Forhandlingsfællesskab fortsætter under nuværende og gældende aftale for Nordrup Farendløse Forhandlingsfællesskab af 20. maj 2024 (NFL_Forhandlingsfællesskab_Offentligt.pdf og NFL_Forhandlingsfællesskab_Intern.pdf) i perioden frem til næste generalforsamling. </a:t>
            </a:r>
          </a:p>
          <a:p>
            <a:endParaRPr lang="da-DK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Forslagsstiller: Bestyrelsen Nordrup Farendløse Lokalråd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2D75819-5145-D797-6A59-6F43D26E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32" y="4322178"/>
            <a:ext cx="939848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BC8B4F7-AA9F-E9F6-AE61-E9F0990494EB}"/>
              </a:ext>
            </a:extLst>
          </p:cNvPr>
          <p:cNvSpPr txBox="1"/>
          <p:nvPr/>
        </p:nvSpPr>
        <p:spPr>
          <a:xfrm>
            <a:off x="883920" y="538480"/>
            <a:ext cx="10424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32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Forslag 2. </a:t>
            </a:r>
          </a:p>
          <a:p>
            <a:r>
              <a:rPr lang="da-DK" sz="1800" b="0" i="0" u="none" strike="noStrike" baseline="0" dirty="0">
                <a:solidFill>
                  <a:srgbClr val="0E4660"/>
                </a:solidFill>
                <a:latin typeface="Calibri" panose="020F0502020204030204" pitchFamily="34" charset="0"/>
              </a:rPr>
              <a:t> </a:t>
            </a:r>
          </a:p>
          <a:p>
            <a:endParaRPr lang="da-DK" sz="1800" b="0" i="0" u="none" strike="noStrike" baseline="0" dirty="0">
              <a:solidFill>
                <a:srgbClr val="0E4660"/>
              </a:solidFill>
              <a:latin typeface="Calibri" panose="020F050202020403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Bemyndigelse til ny opgave for Nordrup Farendløse Forhandlingsfællesskab </a:t>
            </a:r>
          </a:p>
          <a:p>
            <a:endParaRPr lang="da-DK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At Nordrup Farendløse Forhandlingsfællesskab frem til næste generalforsamling fortsætter samarbejde med Ringsted Kommune og Ringsted Byråd omkring Vedvarende Energi Projekter i Ringsted kommune. </a:t>
            </a:r>
          </a:p>
          <a:p>
            <a:endParaRPr lang="da-DK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Forslag 2 bortfalder såfremt forsalg 1 ikke vedtages. </a:t>
            </a:r>
          </a:p>
          <a:p>
            <a:endParaRPr lang="da-DK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Forslagsstiller: Bestyrelsen Nordrup Farendløse Lokalråd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E72B2E9-5261-76C9-E813-CA433C60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212" y="4440847"/>
            <a:ext cx="1320868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BC8B4F7-AA9F-E9F6-AE61-E9F0990494EB}"/>
              </a:ext>
            </a:extLst>
          </p:cNvPr>
          <p:cNvSpPr txBox="1"/>
          <p:nvPr/>
        </p:nvSpPr>
        <p:spPr>
          <a:xfrm>
            <a:off x="883920" y="538480"/>
            <a:ext cx="10424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32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Forslag 3. </a:t>
            </a:r>
          </a:p>
          <a:p>
            <a:r>
              <a:rPr lang="da-DK" sz="1800" b="0" i="0" u="none" strike="noStrike" baseline="0" dirty="0">
                <a:solidFill>
                  <a:srgbClr val="0E4660"/>
                </a:solidFill>
                <a:latin typeface="Calibri" panose="020F0502020204030204" pitchFamily="34" charset="0"/>
              </a:rPr>
              <a:t> </a:t>
            </a:r>
          </a:p>
          <a:p>
            <a:endParaRPr lang="da-DK" sz="1800" b="0" i="0" u="none" strike="noStrike" baseline="0" dirty="0">
              <a:solidFill>
                <a:srgbClr val="0E466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Bemyndigelse til ny opgave for Nordrup Farendløse Forhandlingsfællesskab </a:t>
            </a:r>
          </a:p>
          <a:p>
            <a:endParaRPr lang="da-DK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 Nordrup Farendløse Forhandlingsfællesskab frem til næste generalforsamling har beføjelse til at undersøge mulighederne for lokalt forankret Vedvarende Energi Projekt/-er i lokalområdet under Nordrup Farendløse Lokalråd. Projekt/-er der er til gavn for majoriteten af borgere under Nordrup Farendløse Lokalråd. </a:t>
            </a:r>
          </a:p>
          <a:p>
            <a:endParaRPr lang="da-DK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Forslag 3 bortfalder såfremt forsalg 1 ikke vedtages. </a:t>
            </a:r>
            <a:endParaRPr lang="da-DK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Forslagsstiller: Bestyrelsen Nordrup Farendløse Lokalråd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FB56A4-730A-9D8C-D9C9-71A7060C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18" y="4465225"/>
            <a:ext cx="1206562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7759"/>
      </p:ext>
    </p:extLst>
  </p:cSld>
  <p:clrMapOvr>
    <a:masterClrMapping/>
  </p:clrMapOvr>
</p:sld>
</file>

<file path=ppt/theme/theme1.xml><?xml version="1.0" encoding="utf-8"?>
<a:theme xmlns:a="http://schemas.openxmlformats.org/drawingml/2006/main" name="Grundlæggende">
  <a:themeElements>
    <a:clrScheme name="Brugerdefineret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55C19"/>
      </a:accent1>
      <a:accent2>
        <a:srgbClr val="939F26"/>
      </a:accent2>
      <a:accent3>
        <a:srgbClr val="A9DB66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TM03457444[[fn=Grundlæggende]]</Template>
  <TotalTime>115</TotalTime>
  <Words>413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Corbel</vt:lpstr>
      <vt:lpstr>Grundlæggende</vt:lpstr>
      <vt:lpstr>Velkommen</vt:lpstr>
      <vt:lpstr>PowerPoint-præsentation</vt:lpstr>
      <vt:lpstr>5. Revideret Regnskab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Tak for i aften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Lund</dc:creator>
  <cp:lastModifiedBy>Mette Lund</cp:lastModifiedBy>
  <cp:revision>4</cp:revision>
  <dcterms:created xsi:type="dcterms:W3CDTF">2025-03-18T12:12:05Z</dcterms:created>
  <dcterms:modified xsi:type="dcterms:W3CDTF">2025-03-18T15:22:30Z</dcterms:modified>
</cp:coreProperties>
</file>